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3C094E-B088-3666-7ED5-9D515850E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15AEF4-3DDF-4C9B-0112-87F91F148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EE2DEC-C878-E559-2EF6-5071E64F7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62DFF7-7D27-0BA0-E9BF-279397903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7DD6EA-7186-D775-5D18-C1787D14A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89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2AAE90-41D9-4A09-FA73-E7CE3F10F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D911EFF-0D16-E342-887E-4DF1A4FEA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912BE2-04F1-C618-C162-3B24C2A3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E32415-715A-E25E-C004-6DE48B14E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5EC41-BFFC-F0DB-57A7-34F8019EC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543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84A3E7E-4C4A-27EB-F3AA-CDE62E8677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A4CCDC-2560-1D09-4683-F41C8441D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25ADB9-F789-ED4C-9ABE-63B2BFA29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59BE12-6DA0-DD59-0BE4-11EE40910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F6A8ED-D578-A7F9-E020-BFC219FB7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957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632D2-4AE1-579A-69AB-D85A10BDE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1B312-C1AE-800B-A97A-9A095A52A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A171ED-EC66-648E-21C8-49F6B4299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E623F0-C705-65F5-77AA-244480E9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CDA5EB-EDCA-A9FE-191F-01FB8C5C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425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69DBEE-EBD0-D4D0-B98D-2480514C6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0CB028-514A-B39A-0789-C33D42415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2E2769-AE16-CE40-EDF4-BE9D5B465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A921E1-3099-EAF5-30DF-0C2A46CE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20A0A2-EE19-7CF4-A38D-76FC58369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10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476417-4C21-1DD6-2954-90130A8C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2AF5D7-14DA-0024-6B12-1AD2A3191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54E1AC-29EE-CB98-2A43-2C1F0CB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E87E2E-82F1-1480-255C-B9902BABA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9371CA-87FE-7755-1226-420CD9A2C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658FFE-A738-8F50-5706-43690798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16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B9F6DE-C944-3C94-BEDC-8CF4A4B7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6215FB-C58B-7443-B3D7-D108A18E9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5EAB96-6F17-D7DF-6777-82696C1BD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2090C89-B260-F3D6-5964-68365EC7A7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A81EFF1-68AE-A77F-6CE6-C9D8B5825D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71F71F8-5350-D0E5-34F9-BECE9918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F76DEA-247D-00D8-034B-90C5D251E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5F2EFE-1308-C051-6ABC-CF16A8FE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56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5D226F-2A48-35FA-BAEA-29769B37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1705DC-B229-1882-AD07-2268B865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6D92B-D37E-F32A-AEA9-1A85CB658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C8E7C2C-6A2A-6938-9C14-1A78EA996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5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2E17F4D-BD6D-4675-DB04-1921099C3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9C374B-CDB7-2A28-642B-CDF72E50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927EA1-BFE2-10BA-AB37-DFE041BE2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799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AAA95-D924-74EA-AB4A-61FD95315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D484BF-FC92-109B-8FC0-E6A3F1F27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CFB455-0600-2198-9FF7-D56D49F5B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B228FF-5464-9534-8B00-990ACD50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AC102E-06C5-D2FF-05F3-65AC565BD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8930A1-7EFB-12B6-C254-9E737504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628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074E2-A417-89E3-D0E1-E78E617E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43D758A-55B7-0765-ACED-736C016FB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62309C-86E6-92BA-F34F-C66513D24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8581AE-14AA-E6C1-2B13-F3C6B6E81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9BD56E-2A98-A22D-6D71-B3BE868FF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D88F9A-47E5-146C-4CDF-A9084179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88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D6A0D24-1962-13F2-6CC2-555499EC3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19E5FB-F65B-E1F8-4DB5-6D730C279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8D8437-1C0A-BBAA-7C4E-118E135E5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1946D-4AC1-4EF9-817A-EC7612566417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ACC003-8AA5-58F0-BC36-4FFA2BBC5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3CAB4D-0F2E-9842-1A6F-148FF798C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E29ADB-0E13-4354-BC8B-F8C88648A3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04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3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he Weeknd,Future - Double Fantasy">
            <a:hlinkClick r:id="" action="ppaction://media"/>
            <a:extLst>
              <a:ext uri="{FF2B5EF4-FFF2-40B4-BE49-F238E27FC236}">
                <a16:creationId xmlns:a16="http://schemas.microsoft.com/office/drawing/2014/main" id="{E61F7F82-9E38-DC4C-3853-403C91412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619500" y="3433763"/>
            <a:ext cx="609600" cy="609600"/>
          </a:xfrm>
          <a:prstGeom prst="rect">
            <a:avLst/>
          </a:prstGeom>
        </p:spPr>
      </p:pic>
      <p:pic>
        <p:nvPicPr>
          <p:cNvPr id="8" name="The Weeknd,Kendrick Lamar - Pray For Me">
            <a:hlinkClick r:id="" action="ppaction://media"/>
            <a:extLst>
              <a:ext uri="{FF2B5EF4-FFF2-40B4-BE49-F238E27FC236}">
                <a16:creationId xmlns:a16="http://schemas.microsoft.com/office/drawing/2014/main" id="{553ECC3A-7D3A-DC2F-6A8E-405EFE2A93B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422118" y="3429000"/>
            <a:ext cx="609600" cy="609600"/>
          </a:xfrm>
          <a:prstGeom prst="rect">
            <a:avLst/>
          </a:prstGeom>
        </p:spPr>
      </p:pic>
      <p:pic>
        <p:nvPicPr>
          <p:cNvPr id="9" name="薛之谦 - 那是你离开了北京的生活">
            <a:hlinkClick r:id="" action="ppaction://media"/>
            <a:extLst>
              <a:ext uri="{FF2B5EF4-FFF2-40B4-BE49-F238E27FC236}">
                <a16:creationId xmlns:a16="http://schemas.microsoft.com/office/drawing/2014/main" id="{81005F6B-CD67-D16B-4052-0488D59B857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24736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15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84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2024-03-25T14:10:59Z</dcterms:created>
  <dcterms:modified xsi:type="dcterms:W3CDTF">2024-03-25T14:12:18Z</dcterms:modified>
</cp:coreProperties>
</file>

<file path=docProps/thumbnail.jpeg>
</file>